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2.969811742717634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3.8860588035575461E-2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6.2058039066701722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7.1751988727479201</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1">
                  <c:v>8.31388842361544</c:v>
                </c:pt>
                <c:pt idx="2">
                  <c:v>8.6420940212396555</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1">
                  <c:v>8.2230909828473191</c:v>
                </c:pt>
                <c:pt idx="2">
                  <c:v>8.5334329820744159</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1">
                  <c:v>7.7217671294516617</c:v>
                </c:pt>
                <c:pt idx="2">
                  <c:v>7.7156210818827304</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1">
                  <c:v>3.3620620407437962</c:v>
                </c:pt>
                <c:pt idx="2">
                  <c:v>2.386658564313024</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1">
                  <c:v>7.728392640160255</c:v>
                </c:pt>
                <c:pt idx="2">
                  <c:v>8.2786510815531376</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7.4957240580491291</c:v>
                </c:pt>
                <c:pt idx="1">
                  <c:v>8.3470490611584296</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1">
                  <c:v>7.0843604901760182</c:v>
                </c:pt>
                <c:pt idx="2">
                  <c:v>7.8144673497099122</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1">
                  <c:v>7.0593458454929454</c:v>
                </c:pt>
                <c:pt idx="2">
                  <c:v>6.9468789861333988</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1">
                  <c:v>6.0944256962626442</c:v>
                </c:pt>
                <c:pt idx="2">
                  <c:v>5.8409952606635072</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6.6719900395693319</c:v>
                </c:pt>
                <c:pt idx="1">
                  <c:v>7.5602474531408701</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2.974600086194723E-2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0.10658602958106833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1.1127429683967041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0.10658602958106922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0.38231308448625789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0.2032853942419024</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6.8681029454704108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1">
                  <c:v>7.2589946105742049</c:v>
                </c:pt>
                <c:pt idx="2">
                  <c:v>7.9473662506185736</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1">
                  <c:v>7.6519440401275416</c:v>
                </c:pt>
                <c:pt idx="2">
                  <c:v>8.7731950785421358</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1">
                  <c:v>7.278371888066232</c:v>
                </c:pt>
                <c:pt idx="2">
                  <c:v>8.0521340123989127</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1">
                  <c:v>6.2649682918174197</c:v>
                </c:pt>
                <c:pt idx="2">
                  <c:v>5.0787011745424753</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1">
                  <c:v>8.7945613072970712</c:v>
                </c:pt>
                <c:pt idx="2">
                  <c:v>8.956300772866717</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1">
                  <c:v>8.7992180026654641</c:v>
                </c:pt>
                <c:pt idx="2">
                  <c:v>9.0458321812747702</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1">
                  <c:v>8.2147429869926345</c:v>
                </c:pt>
                <c:pt idx="2">
                  <c:v>7.7575805453516082</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1">
                  <c:v>1.919888227614899</c:v>
                </c:pt>
                <c:pt idx="2">
                  <c:v>2.4862559241706159</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0.22402105437178044</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0.11872296256348758</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1.2394508201402168</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0.11872296256348758</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0.42584701011374371</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5.2392938846912429E-3</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7.1971636713742093</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0.12028024370375512</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0.19354403285113086</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2.020572137612378</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0.19354403285113086</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0.31555189971981168</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6.6862626849551656</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1.020674454165249E-2</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0.53753596117272551</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0.14986100707338945</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1.5645275700126158</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0.13447480675265933</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6.6437794891783009</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0.12863905943361065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0.14361273175855427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1.4992964656313283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0.14361273175855516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8.8197242457667357E-2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8.480685572761514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0.26372996091618095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0.10783922155183578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1.1258261140866548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0.10783922155183667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0.33427513843371237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8.7008324577349274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7.0874054664400887E-2</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1.8570631727772273</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0.17788204094674676</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0.28891752472983701</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7.1850301030721324</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0.2582549594383714</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0.18140642347836877</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1.8938572244499969</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0.18140642347836877</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0.11158385671263904</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6.8075787657506428</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0.31705759911934273</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0.11022883863509492</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1.1507733760965912</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0.1102288386350958</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0.39537946449040451</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0.13382600330198713</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8.446220141079932</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8.6862455565983154E-2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0.40861890256363509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0.1139198949849094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1.1893074786929185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0.11391989498491029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0.10870099998881422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9.1121448526560176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8.6836265281212643</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4.1155008916209823E-2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0.11840935962086885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1.2361768500839334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7.4299971417500998E-2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8.6836265281212643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5.0527977254295173</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0.44673044636288406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0.24542084307404588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2.5621586478265725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0.24542084307404544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0.19917370139942392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5.2907204148891092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0.2988981334777141</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0.26446284587678504</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2.7609544450452153</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0.26446284587678459</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0.54835564468575182</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4.8148750359699246</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7.2658588121336258</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0.42114859166588836</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0.34116541119739185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9.5114365909780396E-2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0.99298043351093668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9.5114365909781284E-2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0.14418719886953468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9.2864881357174287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0.24855919688127992</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0.25086974563630404</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2.619044414520967</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0.2508697456363036</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0.39195442102647871</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5.245229488549823</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7.2135660197118856</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4.4467842456931974</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0.10054254031757592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1.9133887189874237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0.18327728181102376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0.12503750317517337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5.6894629954787312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2.4595503040077071E-2</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0.18229367586258394</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1.903120012975001</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0.11281702846160924</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3.5471796304962182</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0.38915399258212013</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0.15490353415905789</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1.617170834609126</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0.15490353415905789</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0.328547411443739</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2.7802990862518442</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0.12383123510036409</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0.18532613052240077</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1.9347784077285701</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0.16401967274162121</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4.7410958940005177</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0.32357512491452756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0.15788222910441974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1.6482679856004658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0.15788222910441885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0.15466121051042059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5.4758836222386753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0.2717173857448798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0.16616939772158412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1.7347848456703283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0.16616939772158457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0.52678987100714725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6.065702739990888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0.28282842440503408</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0.21840725140529393</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2.2801405981938974</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0.21840725140529393</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2.4222727119243892E-2</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6.1650826256712712</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8.5877635016570366</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0.23744732282247316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0.10728402739123144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1.120029966123024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0.10728402739123144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0.37609968010687478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7.849021792089224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9.8851181550379863E-2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0.31478306492205732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8.7759165016514373E-2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0.91619318374381642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8.7759165016514373E-2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0.30054984762204207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8.6420940212396555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5.4302422944026318E-2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0.10454792512940525</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1.0914654481967361</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0.10454792512940791</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0.27039910154461388</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8.5334329820744159</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0.12318627791572556</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0.34755149917804218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9.6894759493033611E-2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1.0115674889489714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9.6894759493033611E-2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0.34755149917804218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0.11019734147176763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7.7156210818827304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2.386658564313024</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0.26869237816548996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0.17195030587537907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1.7951367034547436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0.17195030587537907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0.61676799554270634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0.13155609395311352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2.386658564313024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7.7114531453594024</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0.4124324495234406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0.1542058375125217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1.6098869809881649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0.15420583751252259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0.10315300223812507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8.2786510815531376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0.3025069160202376</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0.10587192005176504</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1.1052877666172387</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0.10587192005176504</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0.25344893726517714</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7.2953390934562847</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2.1766106034593058E-2</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0.19379500241722347</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2.0231922241382421</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0.1220549282129415</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8.3470490611584296</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0.14500416548374417</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0.17630168628778264</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1.8405644952183744</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4.6568555330477324E-3</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7.8144673497099122</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0.45847701881732217</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0.16510123182522918</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1.7236333458450641</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0.16510123182523095</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0.27088020132653767</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6.9468789861333988</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0.31415973037080658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0.18762899498274344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1.9588199847109209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0.18762899498274344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0.20946960201469711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5.8409952606635072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0.13783181596100658</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0.16383344419373103</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1.6613369053985441</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9.0406771329380327</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0.22045807294508446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0.19588729724186038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2.0450354841140328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0.19588729724186038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7.3944590001362442E-3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6.9287249764879757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0.37763840283307903</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0.21590008424861651</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2.2539661301594531</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0.21365014371668778</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7.5602474531408701</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0.51163357772807672</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0.17226284345720178</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1.7983995512960664</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3.888297312475153E-2</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7.9473662506185736</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7.5817538707955174</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1.6403249577270183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8.163883335293427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0.42918999810946268</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0.13231600249094821</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1.3813602210051137</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0.13231600249094821</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0.19517024833728058</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6.9507806874853806</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0.48916508587283136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0.21314726774269577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2.2252271179053196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0.10931392604172885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8.7731950785421358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0.19423434450808941</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0.12668198962168198</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1.3225419290697396</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0.12668198962168198</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0.11007490683144017</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7.5143722513393687</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pt idx="0">
                  <c:v>6.8221485123102132</c:v>
                </c:pt>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6.0429210901600392</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8.0521340123989127</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5.0787011745424753</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9.0010664770707436</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1.2817484321500103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4.4361545847950268E-2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8.956300772866717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1.2078293475367428</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9.0458321812747702</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0.12024156329696023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0.12484600229225684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1.3033744828395628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0.12484600229225773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0.14531079696180083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4.927274399398371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7.7575805453516082</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1.3812268915951247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6.7638880060640005E-2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7.7575805453516082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2.4862559241706159</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1">
                  <c:v>7.2747800041311921</c:v>
                </c:pt>
                <c:pt idx="2">
                  <c:v>6.2058039066701722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1">
                  <c:v>7.6454781363031348</c:v>
                </c:pt>
                <c:pt idx="2">
                  <c:v>7.849021792089224</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7.7753117864742842</c:v>
                </c:pt>
                <c:pt idx="1">
                  <c:v>7.5143722513393687</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1">
                  <c:v>6.6634588564382859</c:v>
                </c:pt>
                <c:pt idx="2">
                  <c:v>6.9507806874853806</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1">
                  <c:v>7.3913679538313373</c:v>
                </c:pt>
                <c:pt idx="2">
                  <c:v>7.2953390934562847</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1">
                  <c:v>4.8230812565972858</c:v>
                </c:pt>
                <c:pt idx="2">
                  <c:v>4.927274399398371</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3.4322114576104568E-2</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0.37143564310931421</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0.10355348025065059</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1.0810835852955307</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0.10355348025065148</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0.28664747308379113</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8.7446078945026926</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7.410829020372609</c:v>
                </c:pt>
                <c:pt idx="1">
                  <c:v>6.6437794891783009</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1">
                  <c:v>6.2531470321741107</c:v>
                </c:pt>
                <c:pt idx="2">
                  <c:v>6.6862626849551656</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1">
                  <c:v>7.2114260674052986</c:v>
                </c:pt>
                <c:pt idx="2">
                  <c:v>7.1971636713742093</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8.5831767485612378</c:v>
                </c:pt>
                <c:pt idx="1">
                  <c:v>8.6836265281212643</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1">
                  <c:v>9.0884348548981979</c:v>
                </c:pt>
                <c:pt idx="2">
                  <c:v>9.2864881357174287</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1">
                  <c:v>5.8387010432907793</c:v>
                </c:pt>
                <c:pt idx="2">
                  <c:v>5.6894629954787312</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1">
                  <c:v>5.258567741264514</c:v>
                </c:pt>
                <c:pt idx="2">
                  <c:v>4.7410958940005177</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1">
                  <c:v>2.0329466380840202</c:v>
                </c:pt>
                <c:pt idx="2">
                  <c:v>2.7802990862518442</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1">
                  <c:v>6.4903058372430067</c:v>
                </c:pt>
                <c:pt idx="2">
                  <c:v>5.4758836222386753</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1">
                  <c:v>5.5370082952826483</c:v>
                </c:pt>
                <c:pt idx="2">
                  <c:v>6.065702739990888</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16327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RXE | Rotherham Doncaster and South Humber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16327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RXE | Rotherham Doncaster and South Humber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16327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RXE | Rotherham Doncaster and South Humber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16327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RXE | Rotherham Doncaster and South Humber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513441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RXE | Rotherham Doncaster and South Humber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Rotherham Doncaster and South Humber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81835078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188048351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982132228"/>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3310293223"/>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94317736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233691507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8123748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35024079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59173781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12383511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48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191755455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201866443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429243892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259915956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863146217"/>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Q21_2. Have any of the following been discussed with you about your medication? Benefits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Q38. Overall, in the last 12 months, how was your experience of using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754141409"/>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mental health team tell you who to contact if you had any questions or concerns about your care or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Q15. Did your NHS mental health team involve you in a plan for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Q21_1. Have any of the following been discussed with you about your medication? Purpose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Q21_3. Have any of the following been discussed with you about your medication? Side effects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Q21_4. Have any of the following been discussed with you about your medication? What will happen if I stop taking my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 In the last 12 months, has your NHS mental health team asked you how you are getting on with your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Would you know who to contact out of office hours within the NHS if you had a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Q31. In the last 12 months, has your NHS mental health team supported you with your physical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Q34. Has your NHS mental health team asked if you need support to access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Q37. Do you feel the support provided meets your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375152378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63730303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3450707036"/>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193897025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396219758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36455308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409624916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469773838"/>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3794511879"/>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3860140410"/>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230405516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166944563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204635025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141155502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192977272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181054443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333627376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1103953541"/>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3884940444"/>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909612579"/>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379896007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228411011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238310682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366302058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Much 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112772493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180255396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4061781465"/>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2020200930"/>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2002355884"/>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89823682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300475282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367690323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309305163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239186639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367970650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137222132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322034396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232223141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182471052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402005636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72067108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416997802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390301920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238237815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326549873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30345437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225691427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61524731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319421916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3896567577"/>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50673777"/>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302484368"/>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331202219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251114352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7084058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9206887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211797188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381379869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381412797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148456085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4455662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260079393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223329978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24570707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40183642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37314918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Much 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229993955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412792082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335762711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189155336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192274093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128259673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3044227177"/>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2689775570"/>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1571247509"/>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347699345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124898142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168015161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263952894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2215741523"/>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636940193"/>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1322844374"/>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322144719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295972045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1368983127"/>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377500786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175271897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2784798468"/>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1344872982"/>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3553472240"/>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11582469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106775819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642531215"/>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139719647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2969984429"/>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1820417974"/>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3546885228"/>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3944995551"/>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326155135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1423263847"/>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271055664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127429514"/>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112375220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4169500065"/>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369688648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3730255788"/>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3556236825"/>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3710722002"/>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133913315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626426650"/>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1799729865"/>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2137324080"/>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3112644429"/>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351487657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4126142100"/>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347185705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1140285000"/>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15193198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354646529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427941611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208222421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210281463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215452018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424499927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397702697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247427902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41206270"/>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21084235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28467877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374152866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2756060488"/>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16865418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3771729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217355251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2131785421"/>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7519330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161377000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159689813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141939469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355133859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413492089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283219432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219218764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3669162688"/>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216255332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105341915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282667073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6599044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243926965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1218774874"/>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84;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55</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361644110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305639560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125467567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251407500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379301088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230749032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83</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236563731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293174615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197287723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11360992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17545539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334591123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318303900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100480590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401454303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323029464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128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187531581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53362016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101562242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338984008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424493370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427648290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4040196811"/>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272248590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117529654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362882725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309116842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379291929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97462038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74871788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112460955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1814756575"/>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332214070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268843287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12968</Words>
  <Application>Microsoft Office PowerPoint</Application>
  <PresentationFormat>Widescreen</PresentationFormat>
  <Paragraphs>1591</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Rotherham Doncaster and South Humber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2026-03-19T13:23:55Z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